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5" r:id="rId5"/>
    <p:sldId id="261" r:id="rId6"/>
    <p:sldId id="259" r:id="rId7"/>
    <p:sldId id="260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97" d="100"/>
          <a:sy n="97" d="100"/>
        </p:scale>
        <p:origin x="-11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20A27-9AA5-44F5-9417-08834115B334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F46B9B-3FD7-4902-8AE7-227C910A547E}">
      <dgm:prSet phldrT="[Текст]"/>
      <dgm:spPr/>
      <dgm:t>
        <a:bodyPr anchor="ctr"/>
        <a:lstStyle/>
        <a:p>
          <a:pPr algn="ctr"/>
          <a:r>
            <a:rPr lang="ru-RU" dirty="0" smtClean="0"/>
            <a:t>Филиал в Центральном федеральном округе – г. Москва</a:t>
          </a:r>
          <a:endParaRPr lang="ru-RU" dirty="0"/>
        </a:p>
      </dgm:t>
    </dgm:pt>
    <dgm:pt modelId="{95D78FBE-AFC5-46DD-B514-1DFC9382D773}" type="parTrans" cxnId="{9F9E86D9-31CD-42B4-B925-EC38DDEA4155}">
      <dgm:prSet/>
      <dgm:spPr/>
      <dgm:t>
        <a:bodyPr/>
        <a:lstStyle/>
        <a:p>
          <a:endParaRPr lang="ru-RU"/>
        </a:p>
      </dgm:t>
    </dgm:pt>
    <dgm:pt modelId="{D3E14940-E321-463C-AF1F-EAE00BA224E6}" type="sibTrans" cxnId="{9F9E86D9-31CD-42B4-B925-EC38DDEA4155}">
      <dgm:prSet/>
      <dgm:spPr/>
      <dgm:t>
        <a:bodyPr/>
        <a:lstStyle/>
        <a:p>
          <a:endParaRPr lang="ru-RU"/>
        </a:p>
      </dgm:t>
    </dgm:pt>
    <dgm:pt modelId="{897A196F-B115-49DA-8943-B3384DD50BE9}">
      <dgm:prSet/>
      <dgm:spPr/>
      <dgm:t>
        <a:bodyPr anchor="ctr"/>
        <a:lstStyle/>
        <a:p>
          <a:r>
            <a:rPr lang="ru-RU" dirty="0" smtClean="0"/>
            <a:t>Филиал в Северо-Западном федеральном округе – г. Санкт-Петербург</a:t>
          </a:r>
        </a:p>
      </dgm:t>
    </dgm:pt>
    <dgm:pt modelId="{4391EE8B-EC72-4A6D-9080-1A2C9B45F4CD}" type="parTrans" cxnId="{F642AB87-31B9-4607-881A-9967371A3803}">
      <dgm:prSet/>
      <dgm:spPr/>
      <dgm:t>
        <a:bodyPr/>
        <a:lstStyle/>
        <a:p>
          <a:endParaRPr lang="ru-RU"/>
        </a:p>
      </dgm:t>
    </dgm:pt>
    <dgm:pt modelId="{6405E523-4854-45FC-AFD3-86D666DAFC5B}" type="sibTrans" cxnId="{F642AB87-31B9-4607-881A-9967371A3803}">
      <dgm:prSet/>
      <dgm:spPr/>
      <dgm:t>
        <a:bodyPr/>
        <a:lstStyle/>
        <a:p>
          <a:endParaRPr lang="ru-RU"/>
        </a:p>
      </dgm:t>
    </dgm:pt>
    <dgm:pt modelId="{32626328-BAD3-43AD-AC04-7F9064ACFF49}">
      <dgm:prSet/>
      <dgm:spPr/>
      <dgm:t>
        <a:bodyPr/>
        <a:lstStyle/>
        <a:p>
          <a:r>
            <a:rPr lang="ru-RU" dirty="0" smtClean="0"/>
            <a:t>Филиал в Южном федеральном округе – г. Краснодар</a:t>
          </a:r>
        </a:p>
      </dgm:t>
    </dgm:pt>
    <dgm:pt modelId="{ADD6F3AD-EB46-482A-8B00-A95FF016B00F}" type="parTrans" cxnId="{828C83EF-8DBA-4E63-8547-3B6E077A5A14}">
      <dgm:prSet/>
      <dgm:spPr/>
      <dgm:t>
        <a:bodyPr/>
        <a:lstStyle/>
        <a:p>
          <a:endParaRPr lang="ru-RU"/>
        </a:p>
      </dgm:t>
    </dgm:pt>
    <dgm:pt modelId="{FB06E0AE-7310-4902-BB5D-11C9472E9113}" type="sibTrans" cxnId="{828C83EF-8DBA-4E63-8547-3B6E077A5A14}">
      <dgm:prSet/>
      <dgm:spPr/>
      <dgm:t>
        <a:bodyPr/>
        <a:lstStyle/>
        <a:p>
          <a:endParaRPr lang="ru-RU"/>
        </a:p>
      </dgm:t>
    </dgm:pt>
    <dgm:pt modelId="{2E4E7C9E-1D02-44BA-9FFD-B9C93D1B6041}">
      <dgm:prSet/>
      <dgm:spPr/>
      <dgm:t>
        <a:bodyPr/>
        <a:lstStyle/>
        <a:p>
          <a:r>
            <a:rPr lang="ru-RU" smtClean="0"/>
            <a:t>Филиал в Северо-Кавказском федеральном округе – г. Пятигорск</a:t>
          </a:r>
          <a:endParaRPr lang="ru-RU" dirty="0" smtClean="0"/>
        </a:p>
      </dgm:t>
    </dgm:pt>
    <dgm:pt modelId="{895BABAC-D4C0-4D61-90C7-99EC22625AD2}" type="parTrans" cxnId="{C9331659-1AB3-468B-B167-B3ACE4B1FFE2}">
      <dgm:prSet/>
      <dgm:spPr/>
      <dgm:t>
        <a:bodyPr/>
        <a:lstStyle/>
        <a:p>
          <a:endParaRPr lang="ru-RU"/>
        </a:p>
      </dgm:t>
    </dgm:pt>
    <dgm:pt modelId="{5066DAED-91A2-416B-B95A-4E5E5ADCF589}" type="sibTrans" cxnId="{C9331659-1AB3-468B-B167-B3ACE4B1FFE2}">
      <dgm:prSet/>
      <dgm:spPr/>
      <dgm:t>
        <a:bodyPr/>
        <a:lstStyle/>
        <a:p>
          <a:endParaRPr lang="ru-RU"/>
        </a:p>
      </dgm:t>
    </dgm:pt>
    <dgm:pt modelId="{3167E90C-6A9C-4963-806F-5F7221F853E1}">
      <dgm:prSet/>
      <dgm:spPr/>
      <dgm:t>
        <a:bodyPr/>
        <a:lstStyle/>
        <a:p>
          <a:r>
            <a:rPr lang="ru-RU" smtClean="0"/>
            <a:t>Филиал в Приволжском федеральном округе – г. Нижний Новгород</a:t>
          </a:r>
          <a:endParaRPr lang="ru-RU" dirty="0" smtClean="0"/>
        </a:p>
      </dgm:t>
    </dgm:pt>
    <dgm:pt modelId="{FDC077E4-DAED-4DFD-98F5-ADBAFA61F5AF}" type="parTrans" cxnId="{9D0132DD-368A-46B6-8FDF-170125AD1D1B}">
      <dgm:prSet/>
      <dgm:spPr/>
      <dgm:t>
        <a:bodyPr/>
        <a:lstStyle/>
        <a:p>
          <a:endParaRPr lang="ru-RU"/>
        </a:p>
      </dgm:t>
    </dgm:pt>
    <dgm:pt modelId="{474DE710-C006-4FCF-9495-B75CA395E523}" type="sibTrans" cxnId="{9D0132DD-368A-46B6-8FDF-170125AD1D1B}">
      <dgm:prSet/>
      <dgm:spPr/>
      <dgm:t>
        <a:bodyPr/>
        <a:lstStyle/>
        <a:p>
          <a:endParaRPr lang="ru-RU"/>
        </a:p>
      </dgm:t>
    </dgm:pt>
    <dgm:pt modelId="{E9227288-DAAC-4652-BB95-5F66A22FE0B7}">
      <dgm:prSet/>
      <dgm:spPr/>
      <dgm:t>
        <a:bodyPr/>
        <a:lstStyle/>
        <a:p>
          <a:r>
            <a:rPr lang="ru-RU" smtClean="0"/>
            <a:t>Филиал в Уральском федеральном округе – г. Екатеринбург</a:t>
          </a:r>
          <a:endParaRPr lang="ru-RU" dirty="0" smtClean="0"/>
        </a:p>
      </dgm:t>
    </dgm:pt>
    <dgm:pt modelId="{4398DDD8-8072-417A-AB2A-4A80A5EC28B2}" type="parTrans" cxnId="{4CEC6C41-37EF-4121-B10D-D00D0AA7913B}">
      <dgm:prSet/>
      <dgm:spPr/>
      <dgm:t>
        <a:bodyPr/>
        <a:lstStyle/>
        <a:p>
          <a:endParaRPr lang="ru-RU"/>
        </a:p>
      </dgm:t>
    </dgm:pt>
    <dgm:pt modelId="{55D411EB-C6DA-46C8-AE4D-01045AD6F124}" type="sibTrans" cxnId="{4CEC6C41-37EF-4121-B10D-D00D0AA7913B}">
      <dgm:prSet/>
      <dgm:spPr/>
      <dgm:t>
        <a:bodyPr/>
        <a:lstStyle/>
        <a:p>
          <a:endParaRPr lang="ru-RU"/>
        </a:p>
      </dgm:t>
    </dgm:pt>
    <dgm:pt modelId="{3D5AC278-0B5D-43E9-A632-127E63F081A9}">
      <dgm:prSet/>
      <dgm:spPr/>
      <dgm:t>
        <a:bodyPr/>
        <a:lstStyle/>
        <a:p>
          <a:r>
            <a:rPr lang="ru-RU" smtClean="0"/>
            <a:t>Филиал в Сибирском федеральном округе – г. Новосибирск</a:t>
          </a:r>
          <a:endParaRPr lang="ru-RU" dirty="0" smtClean="0"/>
        </a:p>
      </dgm:t>
    </dgm:pt>
    <dgm:pt modelId="{743B7504-D456-46A5-B25C-82606B82DA50}" type="parTrans" cxnId="{AF02A5F5-838C-4896-8758-DABDC6F1FD29}">
      <dgm:prSet/>
      <dgm:spPr/>
      <dgm:t>
        <a:bodyPr/>
        <a:lstStyle/>
        <a:p>
          <a:endParaRPr lang="ru-RU"/>
        </a:p>
      </dgm:t>
    </dgm:pt>
    <dgm:pt modelId="{08299EFC-8E89-44D3-9ED0-533BDC6C0A03}" type="sibTrans" cxnId="{AF02A5F5-838C-4896-8758-DABDC6F1FD29}">
      <dgm:prSet/>
      <dgm:spPr/>
      <dgm:t>
        <a:bodyPr/>
        <a:lstStyle/>
        <a:p>
          <a:endParaRPr lang="ru-RU"/>
        </a:p>
      </dgm:t>
    </dgm:pt>
    <dgm:pt modelId="{5108AAD3-1808-4086-9B6A-D9F0836373BC}">
      <dgm:prSet/>
      <dgm:spPr/>
      <dgm:t>
        <a:bodyPr/>
        <a:lstStyle/>
        <a:p>
          <a:r>
            <a:rPr lang="ru-RU" smtClean="0"/>
            <a:t>Филиал в Дальневосточном федеральном округе – г. Хабаровск</a:t>
          </a:r>
          <a:endParaRPr lang="ru-RU" dirty="0"/>
        </a:p>
      </dgm:t>
    </dgm:pt>
    <dgm:pt modelId="{97541A99-F657-48EC-86B0-12CE6B122F07}" type="parTrans" cxnId="{E2E8799B-B3C2-486F-B44E-D02B06FA1A87}">
      <dgm:prSet/>
      <dgm:spPr/>
      <dgm:t>
        <a:bodyPr/>
        <a:lstStyle/>
        <a:p>
          <a:endParaRPr lang="ru-RU"/>
        </a:p>
      </dgm:t>
    </dgm:pt>
    <dgm:pt modelId="{03ADCA07-5BAC-4BF8-8684-6226C1C8DE54}" type="sibTrans" cxnId="{E2E8799B-B3C2-486F-B44E-D02B06FA1A87}">
      <dgm:prSet/>
      <dgm:spPr/>
      <dgm:t>
        <a:bodyPr/>
        <a:lstStyle/>
        <a:p>
          <a:endParaRPr lang="ru-RU"/>
        </a:p>
      </dgm:t>
    </dgm:pt>
    <dgm:pt modelId="{F28FF1D5-39AE-4B28-B2B1-1C49D879D614}" type="pres">
      <dgm:prSet presAssocID="{43020A27-9AA5-44F5-9417-08834115B3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9FE07-7463-4675-B151-68D3D66FC391}" type="pres">
      <dgm:prSet presAssocID="{DDF46B9B-3FD7-4902-8AE7-227C910A547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A3A8F-5307-4CDA-939A-5824114E5134}" type="pres">
      <dgm:prSet presAssocID="{D3E14940-E321-463C-AF1F-EAE00BA224E6}" presName="sibTrans" presStyleCnt="0"/>
      <dgm:spPr/>
    </dgm:pt>
    <dgm:pt modelId="{D2024EDC-B9D2-401C-8432-945489719142}" type="pres">
      <dgm:prSet presAssocID="{897A196F-B115-49DA-8943-B3384DD50BE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51F9A-87C6-4CD6-87DA-2EC8B39D1FC6}" type="pres">
      <dgm:prSet presAssocID="{6405E523-4854-45FC-AFD3-86D666DAFC5B}" presName="sibTrans" presStyleCnt="0"/>
      <dgm:spPr/>
    </dgm:pt>
    <dgm:pt modelId="{42062453-9C92-4D27-8E48-CBCF184F8B09}" type="pres">
      <dgm:prSet presAssocID="{32626328-BAD3-43AD-AC04-7F9064ACFF4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54421-0EDD-4B7F-AAAF-79A3718543B6}" type="pres">
      <dgm:prSet presAssocID="{FB06E0AE-7310-4902-BB5D-11C9472E9113}" presName="sibTrans" presStyleCnt="0"/>
      <dgm:spPr/>
    </dgm:pt>
    <dgm:pt modelId="{FAB8C0CF-96F1-404E-9040-FCF248E7E76A}" type="pres">
      <dgm:prSet presAssocID="{2E4E7C9E-1D02-44BA-9FFD-B9C93D1B604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C436E-B9C8-4087-A697-06AEE83D3C59}" type="pres">
      <dgm:prSet presAssocID="{5066DAED-91A2-416B-B95A-4E5E5ADCF589}" presName="sibTrans" presStyleCnt="0"/>
      <dgm:spPr/>
    </dgm:pt>
    <dgm:pt modelId="{B12B3989-6DD9-411D-AB20-9EB3ADD679F2}" type="pres">
      <dgm:prSet presAssocID="{3167E90C-6A9C-4963-806F-5F7221F853E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3CC76-BB33-4D5F-995D-5ADEB00CFACB}" type="pres">
      <dgm:prSet presAssocID="{474DE710-C006-4FCF-9495-B75CA395E523}" presName="sibTrans" presStyleCnt="0"/>
      <dgm:spPr/>
    </dgm:pt>
    <dgm:pt modelId="{6015A639-F6DD-4075-AE7F-3DCC1E3DE6DC}" type="pres">
      <dgm:prSet presAssocID="{E9227288-DAAC-4652-BB95-5F66A22FE0B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D8CE0-0AFF-4C92-800F-DD2DBC01A053}" type="pres">
      <dgm:prSet presAssocID="{55D411EB-C6DA-46C8-AE4D-01045AD6F124}" presName="sibTrans" presStyleCnt="0"/>
      <dgm:spPr/>
    </dgm:pt>
    <dgm:pt modelId="{38824C1C-5BBB-4658-AEE9-A7DB415D1EED}" type="pres">
      <dgm:prSet presAssocID="{3D5AC278-0B5D-43E9-A632-127E63F081A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1A0DB-42DA-4F86-AD42-B4B79C459EC8}" type="pres">
      <dgm:prSet presAssocID="{08299EFC-8E89-44D3-9ED0-533BDC6C0A03}" presName="sibTrans" presStyleCnt="0"/>
      <dgm:spPr/>
    </dgm:pt>
    <dgm:pt modelId="{7204CFC4-60E9-43F0-ADBB-95B2DFDD2CAA}" type="pres">
      <dgm:prSet presAssocID="{5108AAD3-1808-4086-9B6A-D9F0836373B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7CDBA-BB8D-42A2-8289-E0E5CD3682D5}" type="presOf" srcId="{897A196F-B115-49DA-8943-B3384DD50BE9}" destId="{D2024EDC-B9D2-401C-8432-945489719142}" srcOrd="0" destOrd="0" presId="urn:microsoft.com/office/officeart/2005/8/layout/default#2"/>
    <dgm:cxn modelId="{92B5275F-F6EA-4B65-A55D-59D0EEE12086}" type="presOf" srcId="{DDF46B9B-3FD7-4902-8AE7-227C910A547E}" destId="{8239FE07-7463-4675-B151-68D3D66FC391}" srcOrd="0" destOrd="0" presId="urn:microsoft.com/office/officeart/2005/8/layout/default#2"/>
    <dgm:cxn modelId="{A9E70E50-6DBD-4A61-9BB7-50CE62D83756}" type="presOf" srcId="{3167E90C-6A9C-4963-806F-5F7221F853E1}" destId="{B12B3989-6DD9-411D-AB20-9EB3ADD679F2}" srcOrd="0" destOrd="0" presId="urn:microsoft.com/office/officeart/2005/8/layout/default#2"/>
    <dgm:cxn modelId="{828C83EF-8DBA-4E63-8547-3B6E077A5A14}" srcId="{43020A27-9AA5-44F5-9417-08834115B334}" destId="{32626328-BAD3-43AD-AC04-7F9064ACFF49}" srcOrd="2" destOrd="0" parTransId="{ADD6F3AD-EB46-482A-8B00-A95FF016B00F}" sibTransId="{FB06E0AE-7310-4902-BB5D-11C9472E9113}"/>
    <dgm:cxn modelId="{4CEC6C41-37EF-4121-B10D-D00D0AA7913B}" srcId="{43020A27-9AA5-44F5-9417-08834115B334}" destId="{E9227288-DAAC-4652-BB95-5F66A22FE0B7}" srcOrd="5" destOrd="0" parTransId="{4398DDD8-8072-417A-AB2A-4A80A5EC28B2}" sibTransId="{55D411EB-C6DA-46C8-AE4D-01045AD6F124}"/>
    <dgm:cxn modelId="{342A5936-284A-4A1B-9001-AF92F68845E9}" type="presOf" srcId="{32626328-BAD3-43AD-AC04-7F9064ACFF49}" destId="{42062453-9C92-4D27-8E48-CBCF184F8B09}" srcOrd="0" destOrd="0" presId="urn:microsoft.com/office/officeart/2005/8/layout/default#2"/>
    <dgm:cxn modelId="{C9331659-1AB3-468B-B167-B3ACE4B1FFE2}" srcId="{43020A27-9AA5-44F5-9417-08834115B334}" destId="{2E4E7C9E-1D02-44BA-9FFD-B9C93D1B6041}" srcOrd="3" destOrd="0" parTransId="{895BABAC-D4C0-4D61-90C7-99EC22625AD2}" sibTransId="{5066DAED-91A2-416B-B95A-4E5E5ADCF589}"/>
    <dgm:cxn modelId="{E2E8799B-B3C2-486F-B44E-D02B06FA1A87}" srcId="{43020A27-9AA5-44F5-9417-08834115B334}" destId="{5108AAD3-1808-4086-9B6A-D9F0836373BC}" srcOrd="7" destOrd="0" parTransId="{97541A99-F657-48EC-86B0-12CE6B122F07}" sibTransId="{03ADCA07-5BAC-4BF8-8684-6226C1C8DE54}"/>
    <dgm:cxn modelId="{F642AB87-31B9-4607-881A-9967371A3803}" srcId="{43020A27-9AA5-44F5-9417-08834115B334}" destId="{897A196F-B115-49DA-8943-B3384DD50BE9}" srcOrd="1" destOrd="0" parTransId="{4391EE8B-EC72-4A6D-9080-1A2C9B45F4CD}" sibTransId="{6405E523-4854-45FC-AFD3-86D666DAFC5B}"/>
    <dgm:cxn modelId="{AF02A5F5-838C-4896-8758-DABDC6F1FD29}" srcId="{43020A27-9AA5-44F5-9417-08834115B334}" destId="{3D5AC278-0B5D-43E9-A632-127E63F081A9}" srcOrd="6" destOrd="0" parTransId="{743B7504-D456-46A5-B25C-82606B82DA50}" sibTransId="{08299EFC-8E89-44D3-9ED0-533BDC6C0A03}"/>
    <dgm:cxn modelId="{4AC67E7C-ED03-47A4-A93E-224C973035DE}" type="presOf" srcId="{E9227288-DAAC-4652-BB95-5F66A22FE0B7}" destId="{6015A639-F6DD-4075-AE7F-3DCC1E3DE6DC}" srcOrd="0" destOrd="0" presId="urn:microsoft.com/office/officeart/2005/8/layout/default#2"/>
    <dgm:cxn modelId="{9D0132DD-368A-46B6-8FDF-170125AD1D1B}" srcId="{43020A27-9AA5-44F5-9417-08834115B334}" destId="{3167E90C-6A9C-4963-806F-5F7221F853E1}" srcOrd="4" destOrd="0" parTransId="{FDC077E4-DAED-4DFD-98F5-ADBAFA61F5AF}" sibTransId="{474DE710-C006-4FCF-9495-B75CA395E523}"/>
    <dgm:cxn modelId="{5F12DC53-DEB3-4D80-8731-339DE880589A}" type="presOf" srcId="{43020A27-9AA5-44F5-9417-08834115B334}" destId="{F28FF1D5-39AE-4B28-B2B1-1C49D879D614}" srcOrd="0" destOrd="0" presId="urn:microsoft.com/office/officeart/2005/8/layout/default#2"/>
    <dgm:cxn modelId="{54D9BE55-3FF4-4CBB-A674-B897945CF5C0}" type="presOf" srcId="{5108AAD3-1808-4086-9B6A-D9F0836373BC}" destId="{7204CFC4-60E9-43F0-ADBB-95B2DFDD2CAA}" srcOrd="0" destOrd="0" presId="urn:microsoft.com/office/officeart/2005/8/layout/default#2"/>
    <dgm:cxn modelId="{738881EE-7FA8-4EFC-9C8A-7412D2D128EA}" type="presOf" srcId="{3D5AC278-0B5D-43E9-A632-127E63F081A9}" destId="{38824C1C-5BBB-4658-AEE9-A7DB415D1EED}" srcOrd="0" destOrd="0" presId="urn:microsoft.com/office/officeart/2005/8/layout/default#2"/>
    <dgm:cxn modelId="{FE1385C2-7E95-4438-B036-6C0876B417B2}" type="presOf" srcId="{2E4E7C9E-1D02-44BA-9FFD-B9C93D1B6041}" destId="{FAB8C0CF-96F1-404E-9040-FCF248E7E76A}" srcOrd="0" destOrd="0" presId="urn:microsoft.com/office/officeart/2005/8/layout/default#2"/>
    <dgm:cxn modelId="{9F9E86D9-31CD-42B4-B925-EC38DDEA4155}" srcId="{43020A27-9AA5-44F5-9417-08834115B334}" destId="{DDF46B9B-3FD7-4902-8AE7-227C910A547E}" srcOrd="0" destOrd="0" parTransId="{95D78FBE-AFC5-46DD-B514-1DFC9382D773}" sibTransId="{D3E14940-E321-463C-AF1F-EAE00BA224E6}"/>
    <dgm:cxn modelId="{C0E6C5BE-00F6-4962-B2A3-286389BBF029}" type="presParOf" srcId="{F28FF1D5-39AE-4B28-B2B1-1C49D879D614}" destId="{8239FE07-7463-4675-B151-68D3D66FC391}" srcOrd="0" destOrd="0" presId="urn:microsoft.com/office/officeart/2005/8/layout/default#2"/>
    <dgm:cxn modelId="{4E7C363A-78F3-4706-BB9E-59E4720B2A10}" type="presParOf" srcId="{F28FF1D5-39AE-4B28-B2B1-1C49D879D614}" destId="{690A3A8F-5307-4CDA-939A-5824114E5134}" srcOrd="1" destOrd="0" presId="urn:microsoft.com/office/officeart/2005/8/layout/default#2"/>
    <dgm:cxn modelId="{93F9DCF4-A689-4BB2-8A56-957C535C2593}" type="presParOf" srcId="{F28FF1D5-39AE-4B28-B2B1-1C49D879D614}" destId="{D2024EDC-B9D2-401C-8432-945489719142}" srcOrd="2" destOrd="0" presId="urn:microsoft.com/office/officeart/2005/8/layout/default#2"/>
    <dgm:cxn modelId="{E6FA05A0-5896-4E71-BC98-EA88112662DE}" type="presParOf" srcId="{F28FF1D5-39AE-4B28-B2B1-1C49D879D614}" destId="{97E51F9A-87C6-4CD6-87DA-2EC8B39D1FC6}" srcOrd="3" destOrd="0" presId="urn:microsoft.com/office/officeart/2005/8/layout/default#2"/>
    <dgm:cxn modelId="{F38FE666-E64A-43C5-8935-72465D9A9D90}" type="presParOf" srcId="{F28FF1D5-39AE-4B28-B2B1-1C49D879D614}" destId="{42062453-9C92-4D27-8E48-CBCF184F8B09}" srcOrd="4" destOrd="0" presId="urn:microsoft.com/office/officeart/2005/8/layout/default#2"/>
    <dgm:cxn modelId="{815E45C4-9504-4C7F-A229-B72763CF127C}" type="presParOf" srcId="{F28FF1D5-39AE-4B28-B2B1-1C49D879D614}" destId="{3D154421-0EDD-4B7F-AAAF-79A3718543B6}" srcOrd="5" destOrd="0" presId="urn:microsoft.com/office/officeart/2005/8/layout/default#2"/>
    <dgm:cxn modelId="{744FB9DF-5B61-4CC1-AD9E-D6398C638646}" type="presParOf" srcId="{F28FF1D5-39AE-4B28-B2B1-1C49D879D614}" destId="{FAB8C0CF-96F1-404E-9040-FCF248E7E76A}" srcOrd="6" destOrd="0" presId="urn:microsoft.com/office/officeart/2005/8/layout/default#2"/>
    <dgm:cxn modelId="{2C8C7488-9AE1-4859-B91D-77D22F2203F8}" type="presParOf" srcId="{F28FF1D5-39AE-4B28-B2B1-1C49D879D614}" destId="{675C436E-B9C8-4087-A697-06AEE83D3C59}" srcOrd="7" destOrd="0" presId="urn:microsoft.com/office/officeart/2005/8/layout/default#2"/>
    <dgm:cxn modelId="{FB894700-CF0B-4F41-98B3-E8A60695480F}" type="presParOf" srcId="{F28FF1D5-39AE-4B28-B2B1-1C49D879D614}" destId="{B12B3989-6DD9-411D-AB20-9EB3ADD679F2}" srcOrd="8" destOrd="0" presId="urn:microsoft.com/office/officeart/2005/8/layout/default#2"/>
    <dgm:cxn modelId="{8B47C553-EDEB-43C4-B8C0-F689D375BC81}" type="presParOf" srcId="{F28FF1D5-39AE-4B28-B2B1-1C49D879D614}" destId="{5013CC76-BB33-4D5F-995D-5ADEB00CFACB}" srcOrd="9" destOrd="0" presId="urn:microsoft.com/office/officeart/2005/8/layout/default#2"/>
    <dgm:cxn modelId="{163DEF11-75C8-4AD6-8D85-7B36FD238F13}" type="presParOf" srcId="{F28FF1D5-39AE-4B28-B2B1-1C49D879D614}" destId="{6015A639-F6DD-4075-AE7F-3DCC1E3DE6DC}" srcOrd="10" destOrd="0" presId="urn:microsoft.com/office/officeart/2005/8/layout/default#2"/>
    <dgm:cxn modelId="{53ED367F-98B8-474B-8383-964313FB7F57}" type="presParOf" srcId="{F28FF1D5-39AE-4B28-B2B1-1C49D879D614}" destId="{1DED8CE0-0AFF-4C92-800F-DD2DBC01A053}" srcOrd="11" destOrd="0" presId="urn:microsoft.com/office/officeart/2005/8/layout/default#2"/>
    <dgm:cxn modelId="{FA41EA9D-C653-4394-B03D-0458CB47B246}" type="presParOf" srcId="{F28FF1D5-39AE-4B28-B2B1-1C49D879D614}" destId="{38824C1C-5BBB-4658-AEE9-A7DB415D1EED}" srcOrd="12" destOrd="0" presId="urn:microsoft.com/office/officeart/2005/8/layout/default#2"/>
    <dgm:cxn modelId="{61A3C51F-FA39-4864-BFCA-D46062D82425}" type="presParOf" srcId="{F28FF1D5-39AE-4B28-B2B1-1C49D879D614}" destId="{94A1A0DB-42DA-4F86-AD42-B4B79C459EC8}" srcOrd="13" destOrd="0" presId="urn:microsoft.com/office/officeart/2005/8/layout/default#2"/>
    <dgm:cxn modelId="{730668F5-AC2A-4566-B4C3-0BF657D46F2C}" type="presParOf" srcId="{F28FF1D5-39AE-4B28-B2B1-1C49D879D614}" destId="{7204CFC4-60E9-43F0-ADBB-95B2DFDD2CAA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9FE07-7463-4675-B151-68D3D66FC391}">
      <dsp:nvSpPr>
        <dsp:cNvPr id="0" name=""/>
        <dsp:cNvSpPr/>
      </dsp:nvSpPr>
      <dsp:spPr>
        <a:xfrm>
          <a:off x="604361" y="694"/>
          <a:ext cx="2194024" cy="1316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Филиал в Центральном федеральном округе – г. Москва</a:t>
          </a:r>
          <a:endParaRPr lang="ru-RU" sz="1700" kern="1200" dirty="0"/>
        </a:p>
      </dsp:txBody>
      <dsp:txXfrm>
        <a:off x="604361" y="694"/>
        <a:ext cx="2194024" cy="1316414"/>
      </dsp:txXfrm>
    </dsp:sp>
    <dsp:sp modelId="{D2024EDC-B9D2-401C-8432-945489719142}">
      <dsp:nvSpPr>
        <dsp:cNvPr id="0" name=""/>
        <dsp:cNvSpPr/>
      </dsp:nvSpPr>
      <dsp:spPr>
        <a:xfrm>
          <a:off x="3017787" y="694"/>
          <a:ext cx="2194024" cy="1316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Филиал в Северо-Западном федеральном округе – г. Санкт-Петербург</a:t>
          </a:r>
        </a:p>
      </dsp:txBody>
      <dsp:txXfrm>
        <a:off x="3017787" y="694"/>
        <a:ext cx="2194024" cy="1316414"/>
      </dsp:txXfrm>
    </dsp:sp>
    <dsp:sp modelId="{42062453-9C92-4D27-8E48-CBCF184F8B09}">
      <dsp:nvSpPr>
        <dsp:cNvPr id="0" name=""/>
        <dsp:cNvSpPr/>
      </dsp:nvSpPr>
      <dsp:spPr>
        <a:xfrm>
          <a:off x="5431214" y="694"/>
          <a:ext cx="2194024" cy="1316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Филиал в Южном федеральном округе – г. Краснодар</a:t>
          </a:r>
        </a:p>
      </dsp:txBody>
      <dsp:txXfrm>
        <a:off x="5431214" y="694"/>
        <a:ext cx="2194024" cy="1316414"/>
      </dsp:txXfrm>
    </dsp:sp>
    <dsp:sp modelId="{FAB8C0CF-96F1-404E-9040-FCF248E7E76A}">
      <dsp:nvSpPr>
        <dsp:cNvPr id="0" name=""/>
        <dsp:cNvSpPr/>
      </dsp:nvSpPr>
      <dsp:spPr>
        <a:xfrm>
          <a:off x="604361" y="1536511"/>
          <a:ext cx="2194024" cy="1316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Филиал в Северо-Кавказском федеральном округе – г. Пятигорск</a:t>
          </a:r>
          <a:endParaRPr lang="ru-RU" sz="1700" kern="1200" dirty="0" smtClean="0"/>
        </a:p>
      </dsp:txBody>
      <dsp:txXfrm>
        <a:off x="604361" y="1536511"/>
        <a:ext cx="2194024" cy="1316414"/>
      </dsp:txXfrm>
    </dsp:sp>
    <dsp:sp modelId="{B12B3989-6DD9-411D-AB20-9EB3ADD679F2}">
      <dsp:nvSpPr>
        <dsp:cNvPr id="0" name=""/>
        <dsp:cNvSpPr/>
      </dsp:nvSpPr>
      <dsp:spPr>
        <a:xfrm>
          <a:off x="3017787" y="1536511"/>
          <a:ext cx="2194024" cy="1316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Филиал в Приволжском федеральном округе – г. Нижний Новгород</a:t>
          </a:r>
          <a:endParaRPr lang="ru-RU" sz="1700" kern="1200" dirty="0" smtClean="0"/>
        </a:p>
      </dsp:txBody>
      <dsp:txXfrm>
        <a:off x="3017787" y="1536511"/>
        <a:ext cx="2194024" cy="1316414"/>
      </dsp:txXfrm>
    </dsp:sp>
    <dsp:sp modelId="{6015A639-F6DD-4075-AE7F-3DCC1E3DE6DC}">
      <dsp:nvSpPr>
        <dsp:cNvPr id="0" name=""/>
        <dsp:cNvSpPr/>
      </dsp:nvSpPr>
      <dsp:spPr>
        <a:xfrm>
          <a:off x="5431214" y="1536511"/>
          <a:ext cx="2194024" cy="1316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Филиал в Уральском федеральном округе – г. Екатеринбург</a:t>
          </a:r>
          <a:endParaRPr lang="ru-RU" sz="1700" kern="1200" dirty="0" smtClean="0"/>
        </a:p>
      </dsp:txBody>
      <dsp:txXfrm>
        <a:off x="5431214" y="1536511"/>
        <a:ext cx="2194024" cy="1316414"/>
      </dsp:txXfrm>
    </dsp:sp>
    <dsp:sp modelId="{38824C1C-5BBB-4658-AEE9-A7DB415D1EED}">
      <dsp:nvSpPr>
        <dsp:cNvPr id="0" name=""/>
        <dsp:cNvSpPr/>
      </dsp:nvSpPr>
      <dsp:spPr>
        <a:xfrm>
          <a:off x="1811074" y="3072328"/>
          <a:ext cx="2194024" cy="1316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Филиал в Сибирском федеральном округе – г. Новосибирск</a:t>
          </a:r>
          <a:endParaRPr lang="ru-RU" sz="1700" kern="1200" dirty="0" smtClean="0"/>
        </a:p>
      </dsp:txBody>
      <dsp:txXfrm>
        <a:off x="1811074" y="3072328"/>
        <a:ext cx="2194024" cy="1316414"/>
      </dsp:txXfrm>
    </dsp:sp>
    <dsp:sp modelId="{7204CFC4-60E9-43F0-ADBB-95B2DFDD2CAA}">
      <dsp:nvSpPr>
        <dsp:cNvPr id="0" name=""/>
        <dsp:cNvSpPr/>
      </dsp:nvSpPr>
      <dsp:spPr>
        <a:xfrm>
          <a:off x="4224501" y="3072328"/>
          <a:ext cx="2194024" cy="1316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Филиал в Дальневосточном федеральном округе – г. Хабаровск</a:t>
          </a:r>
          <a:endParaRPr lang="ru-RU" sz="1700" kern="1200" dirty="0"/>
        </a:p>
      </dsp:txBody>
      <dsp:txXfrm>
        <a:off x="4224501" y="3072328"/>
        <a:ext cx="2194024" cy="1316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Федеральное бюджетное учреждение "Агентство автомобильного транспорта"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F6017-2EF6-4C5C-8E95-6231F06738B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AF86B-C7BE-44AC-9535-FE111FC0C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963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Федеральное бюджетное учреждение "Агентство автомобильного транспорта"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B6B24-5087-4633-8A32-51851DD1EF42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866E4-D588-4885-A424-6D5D80E49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9692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866E4-D588-4885-A424-6D5D80E4991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Федеральное бюджетное учреждение "Агентство автомобильного транспорта"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458-3F68-444E-8EAE-A75DEF95D7C1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AA8D-CCC6-4979-B2BA-8F54C7E7EEF9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95EB-61E2-4051-B5CF-8D9C2C4B8D46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7D3D-A7A1-4F69-992D-E9BDE4F48BDD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F6F-4C27-45D9-99A3-A4D8AE74EBBF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0A44-6D35-47A0-9972-7237D7BB7B07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ABF4-292B-4A1F-A5C7-E66304275269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F71A-94C5-4C87-9E6A-E237753E162D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F939-7A71-4280-AB59-C6B54E671AD4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5A7B-F28B-4024-81E5-D689A91398BC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47E2-9769-4852-9231-AB2012B94FEA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FD2D59-7140-459E-8C1D-58CAFCFDD1E9}" type="datetime1">
              <a:rPr lang="ru-RU" smtClean="0"/>
              <a:pPr/>
              <a:t>16.11.2012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587228-8749-4B61-A156-1BC440C287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Министерство транспорта Российской Федерации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8072494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Федеральное бюджетное учреждение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«Агентство автомобильного транспорта»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(ФБУ «</a:t>
            </a:r>
            <a:r>
              <a:rPr lang="ru-RU" dirty="0" err="1" smtClean="0">
                <a:solidFill>
                  <a:schemeClr val="tx1"/>
                </a:solidFill>
              </a:rPr>
              <a:t>Росавтотранс</a:t>
            </a:r>
            <a:r>
              <a:rPr lang="ru-RU" dirty="0" smtClean="0">
                <a:solidFill>
                  <a:schemeClr val="tx1"/>
                </a:solidFill>
              </a:rPr>
              <a:t>»)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1600" dirty="0" smtClean="0"/>
              <a:t>Предметом </a:t>
            </a:r>
            <a:r>
              <a:rPr lang="ru-RU" sz="1600" dirty="0"/>
              <a:t>деятельности ФБУ «</a:t>
            </a:r>
            <a:r>
              <a:rPr lang="ru-RU" sz="1600" dirty="0" err="1"/>
              <a:t>Росавтотранс</a:t>
            </a:r>
            <a:r>
              <a:rPr lang="ru-RU" sz="1600" dirty="0"/>
              <a:t>» является выполнение работ (оказание услуг), направленных на выполнение функций Министерства транспорта Российской Федерации в качестве компетентного органа, связанных с участием Российской Федерации в:</a:t>
            </a:r>
          </a:p>
          <a:p>
            <a:pPr algn="just"/>
            <a:r>
              <a:rPr lang="ru-RU" dirty="0" smtClean="0"/>
              <a:t>Соглашение </a:t>
            </a:r>
            <a:r>
              <a:rPr lang="ru-RU" dirty="0"/>
              <a:t>о международных перевозках скоропортящихся пищевых продуктов и о специальных транспортных средствах, предназначенных для этих перевозок (СПС), подписанном в г. Женеве 1 сентября 1970 г.;</a:t>
            </a:r>
          </a:p>
          <a:p>
            <a:pPr algn="just"/>
            <a:r>
              <a:rPr lang="ru-RU" dirty="0" smtClean="0"/>
              <a:t>Европейское соглашение </a:t>
            </a:r>
            <a:r>
              <a:rPr lang="ru-RU" dirty="0"/>
              <a:t>о международной дорожной перевозке опасных грузов (ДОПОГ) от 30 сентября 1957 г.;</a:t>
            </a:r>
          </a:p>
          <a:p>
            <a:pPr algn="just"/>
            <a:r>
              <a:rPr lang="ru-RU" dirty="0" smtClean="0"/>
              <a:t>Европейское соглашение, касающееся </a:t>
            </a:r>
            <a:r>
              <a:rPr lang="ru-RU" dirty="0"/>
              <a:t>работы экипажей транспортных средств, производящих международные автомобильные перевозки (ЕСТР), подписанном в г. Женеве 1 июля 1970 г.;</a:t>
            </a:r>
          </a:p>
          <a:p>
            <a:pPr algn="just"/>
            <a:r>
              <a:rPr lang="ru-RU" dirty="0" smtClean="0"/>
              <a:t>Соглашение </a:t>
            </a:r>
            <a:r>
              <a:rPr lang="ru-RU" dirty="0"/>
              <a:t>о международном автомобильном сообщении.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ФБУ "Росавтотранс"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axogr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608319"/>
            <a:ext cx="2357454" cy="1709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 сфере оснащения транспортных средств приборами контроля за соблюдением водителями режимов движения, труда и отдыха: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0796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официальное утверждение типа контрольного устройства, его компонентов, регистрационных листов, карт с памятью, предусмотренных ЕСТР;</a:t>
            </a:r>
          </a:p>
          <a:p>
            <a:pPr algn="just"/>
            <a:r>
              <a:rPr lang="ru-RU" dirty="0" smtClean="0"/>
              <a:t>ведение реестра выданных одобрений типа контрольного устройства, его компонентов, регистрационных листов, карт с памятью, предусмотренных ЕСТР;</a:t>
            </a:r>
          </a:p>
          <a:p>
            <a:pPr algn="just"/>
            <a:r>
              <a:rPr lang="ru-RU" dirty="0" smtClean="0"/>
              <a:t>выдача свидетельств о допуске сервисных центров (мастерских) к деятельности по установке, проверке, техническому обслуживанию и ремонту контрольных устройств;</a:t>
            </a:r>
          </a:p>
          <a:p>
            <a:pPr algn="just"/>
            <a:r>
              <a:rPr lang="ru-RU" dirty="0" smtClean="0"/>
              <a:t>ведение реестра сервисных центров (мастерских), допущенных к деятельности по установке, проверке, техническому обслуживанию и ремонту контрольных устройств;</a:t>
            </a:r>
          </a:p>
          <a:p>
            <a:pPr algn="just"/>
            <a:r>
              <a:rPr lang="ru-RU" dirty="0" smtClean="0"/>
              <a:t>подготовка лиц, участвующих в реализации ЕСТР, в установленных ЕСТР случаях;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pic>
        <p:nvPicPr>
          <p:cNvPr id="9" name="Рисунок 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643446"/>
            <a:ext cx="2305289" cy="1682861"/>
          </a:xfrm>
          <a:prstGeom prst="rect">
            <a:avLst/>
          </a:prstGeom>
        </p:spPr>
      </p:pic>
      <p:pic>
        <p:nvPicPr>
          <p:cNvPr id="10" name="Рисунок 9" descr="69c6ca9de9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643446"/>
            <a:ext cx="2286016" cy="16835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Технический регламент о безопасности колесных транспортных средств</a:t>
            </a:r>
            <a:br>
              <a:rPr lang="ru-RU" sz="2000" dirty="0" smtClean="0"/>
            </a:br>
            <a:r>
              <a:rPr lang="ru-RU" sz="1800" dirty="0" smtClean="0"/>
              <a:t>(Постановление Правительства Российской Федерации от 10.09.2009 № 720)</a:t>
            </a:r>
            <a:endParaRPr lang="ru-RU" sz="1800" dirty="0"/>
          </a:p>
        </p:txBody>
      </p:sp>
      <p:pic>
        <p:nvPicPr>
          <p:cNvPr id="6" name="Содержимое 5" descr="gla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4509120"/>
            <a:ext cx="3528230" cy="194421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11560" y="1628800"/>
            <a:ext cx="806489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8(1). Транспортные средства категорий М2, М3, </a:t>
            </a:r>
            <a:r>
              <a:rPr lang="en-US" sz="1600" dirty="0" smtClean="0"/>
              <a:t>N2</a:t>
            </a:r>
            <a:r>
              <a:rPr lang="ru-RU" sz="1600" dirty="0" smtClean="0"/>
              <a:t> и </a:t>
            </a:r>
            <a:r>
              <a:rPr lang="en-US" sz="1600" dirty="0" smtClean="0"/>
              <a:t>N3</a:t>
            </a:r>
            <a:r>
              <a:rPr lang="ru-RU" sz="1600" dirty="0" smtClean="0"/>
              <a:t>, осуществляющие коммерческие перевозки пассажиров и грузов, подлежат оснащению техническими средствами контроля за соблюдением водителями режимов движения, труда и отдыха. Конструкция указанных транспортных средств должна обеспечивать возможность оснащения указанными техническими средствами.</a:t>
            </a:r>
          </a:p>
          <a:p>
            <a:pPr algn="just"/>
            <a:r>
              <a:rPr lang="ru-RU" sz="1600" dirty="0" smtClean="0"/>
              <a:t>Порядок оснащения указанными техническими средствами транспортных средств, находящихся в эксплуатации, определяется Министерством транспорта Российской Федерации по согласованию с заинтересованными федеральными органами исполнительной власти.</a:t>
            </a:r>
          </a:p>
          <a:p>
            <a:pPr algn="just"/>
            <a:r>
              <a:rPr lang="ru-RU" sz="1600" dirty="0" smtClean="0"/>
              <a:t>Данное требование применяется в отношении указанных транспортных средств, находящихся в эксплуатации, с 23 января 2012 г.</a:t>
            </a:r>
          </a:p>
          <a:p>
            <a:endParaRPr lang="ru-RU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Рисунок 3" descr="Первая страница перечня мастерски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 сфере перевозок скоропортящихся пищевых продуктов специальными транспортными средствами, предназначенными для этих перевозок: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650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выдача свидетельств о соответствии транспортных средств требованиям СПС;</a:t>
            </a:r>
          </a:p>
          <a:p>
            <a:pPr algn="just"/>
            <a:r>
              <a:rPr lang="ru-RU" dirty="0" smtClean="0"/>
              <a:t>выдача аттестатов компетентности экспертов в области контроля специальных транспортных средств на соответствие требованиям СПС;</a:t>
            </a:r>
          </a:p>
          <a:p>
            <a:pPr algn="just"/>
            <a:r>
              <a:rPr lang="ru-RU" dirty="0" smtClean="0"/>
              <a:t>выдача разрешений на проведение работ по контролю и освидетельствованию транспортных средств на соответствие СПС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ФБУ "</a:t>
            </a:r>
            <a:r>
              <a:rPr lang="ru-RU" dirty="0" err="1" smtClean="0"/>
              <a:t>Росавтотранс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 descr="17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" y="4661304"/>
            <a:ext cx="2258366" cy="1693775"/>
          </a:xfrm>
          <a:prstGeom prst="rect">
            <a:avLst/>
          </a:prstGeom>
        </p:spPr>
      </p:pic>
      <p:pic>
        <p:nvPicPr>
          <p:cNvPr id="7" name="Рисунок 6" descr="s1_65009_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643446"/>
            <a:ext cx="2670034" cy="1700801"/>
          </a:xfrm>
          <a:prstGeom prst="rect">
            <a:avLst/>
          </a:prstGeom>
        </p:spPr>
      </p:pic>
      <p:pic>
        <p:nvPicPr>
          <p:cNvPr id="8" name="Рисунок 7" descr="IMG_0511-2w_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643446"/>
            <a:ext cx="2574066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сфере международных и межрегиональных автобусных перевозок: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141592"/>
          </a:xfrm>
        </p:spPr>
        <p:txBody>
          <a:bodyPr/>
          <a:lstStyle/>
          <a:p>
            <a:pPr algn="just"/>
            <a:r>
              <a:rPr lang="ru-RU" dirty="0" smtClean="0"/>
              <a:t>ведение реестра согласованных маршрутов перевозок пассажиров автобусами по межрегиональным и международным маршрутам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ФБУ "</a:t>
            </a:r>
            <a:r>
              <a:rPr lang="ru-RU" dirty="0" err="1" smtClean="0"/>
              <a:t>Росавтотранс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645024"/>
            <a:ext cx="3810000" cy="21288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Структурные подразделения</a:t>
            </a:r>
            <a:br>
              <a:rPr lang="ru-RU" sz="2800" dirty="0" smtClean="0"/>
            </a:br>
            <a:r>
              <a:rPr lang="ru-RU" sz="2800" dirty="0" smtClean="0"/>
              <a:t>ФБУ «Росавтотранс»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ФБУ "Росавтотранс"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7228-8749-4B61-A156-1BC440C287B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541</Words>
  <Application>Microsoft Office PowerPoint</Application>
  <PresentationFormat>Экран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Министерство транспорта Российской Федерации</vt:lpstr>
      <vt:lpstr>Презентация PowerPoint</vt:lpstr>
      <vt:lpstr>В сфере оснащения транспортных средств приборами контроля за соблюдением водителями режимов движения, труда и отдыха:</vt:lpstr>
      <vt:lpstr>Технический регламент о безопасности колесных транспортных средств (Постановление Правительства Российской Федерации от 10.09.2009 № 720)</vt:lpstr>
      <vt:lpstr>Презентация PowerPoint</vt:lpstr>
      <vt:lpstr>В сфере перевозок скоропортящихся пищевых продуктов специальными транспортными средствами, предназначенными для этих перевозок:</vt:lpstr>
      <vt:lpstr>В сфере международных и межрегиональных автобусных перевозок:</vt:lpstr>
      <vt:lpstr>Структурные подразделения ФБУ «Росавтотранс»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транспорта Российской Федерации</dc:title>
  <dc:creator>User</dc:creator>
  <cp:lastModifiedBy>user</cp:lastModifiedBy>
  <cp:revision>24</cp:revision>
  <dcterms:created xsi:type="dcterms:W3CDTF">2012-03-11T10:21:44Z</dcterms:created>
  <dcterms:modified xsi:type="dcterms:W3CDTF">2012-11-16T07:40:46Z</dcterms:modified>
</cp:coreProperties>
</file>